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26/09/2024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8653" y="671418"/>
            <a:ext cx="4654809" cy="837821"/>
          </a:xfrm>
        </p:spPr>
        <p:txBody>
          <a:bodyPr>
            <a:normAutofit/>
          </a:bodyPr>
          <a:lstStyle/>
          <a:p>
            <a:r>
              <a:rPr lang="es-MX" sz="40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27" y="1837725"/>
            <a:ext cx="6969369" cy="4778241"/>
          </a:xfrm>
        </p:spPr>
        <p:txBody>
          <a:bodyPr>
            <a:normAutofit fontScale="85000" lnSpcReduction="20000"/>
          </a:bodyPr>
          <a:lstStyle/>
          <a:p>
            <a:pPr marL="1800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dirty="0"/>
              <a:t>Con fundamento en el artículo 310, numeral I del Código Electoral para el Estado de Coahuila de Zaragoza, que tiene por objeto, entre otros, contribuir al desarrollo de la vida democrática y al fortalecimiento de las convicciones humanistas, sociales y democráticas del Estado constitucional de derecho, esta fracción contenida en el artículo 21 de la Ley de acceso a la Información Pública y Protección de Datos Personales para el Estado de Coahuila </a:t>
            </a:r>
            <a:r>
              <a:rPr lang="es-MX" b="1" u="sng" dirty="0">
                <a:solidFill>
                  <a:srgbClr val="6F0579"/>
                </a:solidFill>
              </a:rPr>
              <a:t>NO es aplicable</a:t>
            </a:r>
            <a:r>
              <a:rPr lang="es-MX" dirty="0"/>
              <a:t>.</a:t>
            </a:r>
          </a:p>
          <a:p>
            <a:pPr marL="180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endParaRPr lang="es-MX" dirty="0"/>
          </a:p>
          <a:p>
            <a:pPr algn="just">
              <a:lnSpc>
                <a:spcPct val="150000"/>
              </a:lnSpc>
            </a:pPr>
            <a:endParaRPr lang="es-MX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3857513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L.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Proceso catastral de valuación de predios.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488181"/>
            <a:ext cx="3459056" cy="267765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5515535" y="242034"/>
            <a:ext cx="2563840" cy="928650"/>
            <a:chOff x="7820286" y="994753"/>
            <a:chExt cx="4188623" cy="73453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873839" cy="34081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rgbClr val="6F0579"/>
                  </a:solidFill>
                </a:rPr>
                <a:t>30/septiembre/2024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254575"/>
              <a:ext cx="4188623" cy="4747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ES" sz="1100" b="1" dirty="0">
                  <a:solidFill>
                    <a:srgbClr val="002060"/>
                  </a:solidFill>
                </a:rPr>
                <a:t>C.P. Aida Leticia De La Garza Muñoz. </a:t>
              </a:r>
              <a:r>
                <a:rPr lang="es-ES" sz="11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r>
                <a:rPr lang="es-MX" sz="11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.</a:t>
              </a:r>
              <a:endParaRPr lang="es-MX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134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Alejandra Rodriguez</cp:lastModifiedBy>
  <cp:revision>91</cp:revision>
  <dcterms:created xsi:type="dcterms:W3CDTF">2018-06-12T17:38:37Z</dcterms:created>
  <dcterms:modified xsi:type="dcterms:W3CDTF">2024-09-26T17:35:53Z</dcterms:modified>
</cp:coreProperties>
</file>